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722" autoAdjust="0"/>
    <p:restoredTop sz="94647" autoAdjust="0"/>
  </p:normalViewPr>
  <p:slideViewPr>
    <p:cSldViewPr>
      <p:cViewPr varScale="1">
        <p:scale>
          <a:sx n="74" d="100"/>
          <a:sy n="74" d="100"/>
        </p:scale>
        <p:origin x="-2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0908547-AC5F-470F-B636-E693F9396900}" type="datetimeFigureOut">
              <a:rPr lang="en-US" smtClean="0"/>
              <a:pPr/>
              <a:t>1/29/2009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FD59C21-989D-49C3-8F68-6B30BF8A6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0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39.png"/><Relationship Id="rId17" Type="http://schemas.openxmlformats.org/officeDocument/2006/relationships/image" Target="../media/image3.png"/><Relationship Id="rId2" Type="http://schemas.openxmlformats.org/officeDocument/2006/relationships/image" Target="../media/image11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38.png"/><Relationship Id="rId5" Type="http://schemas.openxmlformats.org/officeDocument/2006/relationships/image" Target="../media/image6.png"/><Relationship Id="rId15" Type="http://schemas.openxmlformats.org/officeDocument/2006/relationships/image" Target="../media/image42.png"/><Relationship Id="rId10" Type="http://schemas.openxmlformats.org/officeDocument/2006/relationships/image" Target="../media/image24.png"/><Relationship Id="rId4" Type="http://schemas.openxmlformats.org/officeDocument/2006/relationships/image" Target="../media/image5.png"/><Relationship Id="rId9" Type="http://schemas.openxmlformats.org/officeDocument/2006/relationships/image" Target="../media/image22.png"/><Relationship Id="rId1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5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44.png"/><Relationship Id="rId17" Type="http://schemas.openxmlformats.org/officeDocument/2006/relationships/image" Target="../media/image3.png"/><Relationship Id="rId2" Type="http://schemas.openxmlformats.org/officeDocument/2006/relationships/image" Target="../media/image11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40.png"/><Relationship Id="rId5" Type="http://schemas.openxmlformats.org/officeDocument/2006/relationships/image" Target="../media/image6.png"/><Relationship Id="rId15" Type="http://schemas.openxmlformats.org/officeDocument/2006/relationships/image" Target="../media/image47.png"/><Relationship Id="rId10" Type="http://schemas.openxmlformats.org/officeDocument/2006/relationships/image" Target="../media/image24.png"/><Relationship Id="rId4" Type="http://schemas.openxmlformats.org/officeDocument/2006/relationships/image" Target="../media/image5.png"/><Relationship Id="rId9" Type="http://schemas.openxmlformats.org/officeDocument/2006/relationships/image" Target="../media/image22.png"/><Relationship Id="rId1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3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42.png"/><Relationship Id="rId17" Type="http://schemas.openxmlformats.org/officeDocument/2006/relationships/image" Target="../media/image3.png"/><Relationship Id="rId2" Type="http://schemas.openxmlformats.org/officeDocument/2006/relationships/image" Target="../media/image11.pn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40.png"/><Relationship Id="rId5" Type="http://schemas.openxmlformats.org/officeDocument/2006/relationships/image" Target="../media/image6.png"/><Relationship Id="rId15" Type="http://schemas.openxmlformats.org/officeDocument/2006/relationships/image" Target="../media/image50.png"/><Relationship Id="rId10" Type="http://schemas.openxmlformats.org/officeDocument/2006/relationships/image" Target="../media/image24.png"/><Relationship Id="rId4" Type="http://schemas.openxmlformats.org/officeDocument/2006/relationships/image" Target="../media/image5.png"/><Relationship Id="rId9" Type="http://schemas.openxmlformats.org/officeDocument/2006/relationships/image" Target="../media/image22.png"/><Relationship Id="rId1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1.png"/><Relationship Id="rId18" Type="http://schemas.openxmlformats.org/officeDocument/2006/relationships/image" Target="../media/image53.png"/><Relationship Id="rId3" Type="http://schemas.openxmlformats.org/officeDocument/2006/relationships/image" Target="../media/image4.png"/><Relationship Id="rId21" Type="http://schemas.openxmlformats.org/officeDocument/2006/relationships/image" Target="../media/image56.png"/><Relationship Id="rId7" Type="http://schemas.openxmlformats.org/officeDocument/2006/relationships/image" Target="../media/image8.png"/><Relationship Id="rId12" Type="http://schemas.openxmlformats.org/officeDocument/2006/relationships/image" Target="../media/image40.png"/><Relationship Id="rId17" Type="http://schemas.openxmlformats.org/officeDocument/2006/relationships/image" Target="../media/image52.png"/><Relationship Id="rId2" Type="http://schemas.openxmlformats.org/officeDocument/2006/relationships/image" Target="../media/image11.png"/><Relationship Id="rId16" Type="http://schemas.openxmlformats.org/officeDocument/2006/relationships/image" Target="../media/image3.png"/><Relationship Id="rId20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39.png"/><Relationship Id="rId5" Type="http://schemas.openxmlformats.org/officeDocument/2006/relationships/image" Target="../media/image6.png"/><Relationship Id="rId15" Type="http://schemas.openxmlformats.org/officeDocument/2006/relationships/image" Target="../media/image43.png"/><Relationship Id="rId10" Type="http://schemas.openxmlformats.org/officeDocument/2006/relationships/image" Target="../media/image24.png"/><Relationship Id="rId19" Type="http://schemas.openxmlformats.org/officeDocument/2006/relationships/image" Target="../media/image54.png"/><Relationship Id="rId4" Type="http://schemas.openxmlformats.org/officeDocument/2006/relationships/image" Target="../media/image5.png"/><Relationship Id="rId9" Type="http://schemas.openxmlformats.org/officeDocument/2006/relationships/image" Target="../media/image22.png"/><Relationship Id="rId1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6.png"/><Relationship Id="rId18" Type="http://schemas.openxmlformats.org/officeDocument/2006/relationships/image" Target="../media/image58.png"/><Relationship Id="rId3" Type="http://schemas.openxmlformats.org/officeDocument/2006/relationships/image" Target="../media/image4.png"/><Relationship Id="rId21" Type="http://schemas.openxmlformats.org/officeDocument/2006/relationships/image" Target="../media/image61.png"/><Relationship Id="rId7" Type="http://schemas.openxmlformats.org/officeDocument/2006/relationships/image" Target="../media/image8.png"/><Relationship Id="rId12" Type="http://schemas.openxmlformats.org/officeDocument/2006/relationships/image" Target="../media/image45.png"/><Relationship Id="rId17" Type="http://schemas.openxmlformats.org/officeDocument/2006/relationships/image" Target="../media/image57.png"/><Relationship Id="rId2" Type="http://schemas.openxmlformats.org/officeDocument/2006/relationships/image" Target="../media/image11.png"/><Relationship Id="rId16" Type="http://schemas.openxmlformats.org/officeDocument/2006/relationships/image" Target="../media/image3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40.png"/><Relationship Id="rId5" Type="http://schemas.openxmlformats.org/officeDocument/2006/relationships/image" Target="../media/image6.png"/><Relationship Id="rId15" Type="http://schemas.openxmlformats.org/officeDocument/2006/relationships/image" Target="../media/image48.png"/><Relationship Id="rId10" Type="http://schemas.openxmlformats.org/officeDocument/2006/relationships/image" Target="../media/image24.png"/><Relationship Id="rId19" Type="http://schemas.openxmlformats.org/officeDocument/2006/relationships/image" Target="../media/image59.png"/><Relationship Id="rId4" Type="http://schemas.openxmlformats.org/officeDocument/2006/relationships/image" Target="../media/image5.png"/><Relationship Id="rId9" Type="http://schemas.openxmlformats.org/officeDocument/2006/relationships/image" Target="../media/image22.png"/><Relationship Id="rId1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3.png"/><Relationship Id="rId18" Type="http://schemas.openxmlformats.org/officeDocument/2006/relationships/image" Target="../media/image63.png"/><Relationship Id="rId3" Type="http://schemas.openxmlformats.org/officeDocument/2006/relationships/image" Target="../media/image4.png"/><Relationship Id="rId21" Type="http://schemas.openxmlformats.org/officeDocument/2006/relationships/image" Target="../media/image66.png"/><Relationship Id="rId7" Type="http://schemas.openxmlformats.org/officeDocument/2006/relationships/image" Target="../media/image8.png"/><Relationship Id="rId12" Type="http://schemas.openxmlformats.org/officeDocument/2006/relationships/image" Target="../media/image42.png"/><Relationship Id="rId17" Type="http://schemas.openxmlformats.org/officeDocument/2006/relationships/image" Target="../media/image62.png"/><Relationship Id="rId2" Type="http://schemas.openxmlformats.org/officeDocument/2006/relationships/image" Target="../media/image11.png"/><Relationship Id="rId16" Type="http://schemas.openxmlformats.org/officeDocument/2006/relationships/image" Target="../media/image3.png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40.png"/><Relationship Id="rId5" Type="http://schemas.openxmlformats.org/officeDocument/2006/relationships/image" Target="../media/image6.png"/><Relationship Id="rId15" Type="http://schemas.openxmlformats.org/officeDocument/2006/relationships/image" Target="../media/image51.png"/><Relationship Id="rId10" Type="http://schemas.openxmlformats.org/officeDocument/2006/relationships/image" Target="../media/image24.png"/><Relationship Id="rId19" Type="http://schemas.openxmlformats.org/officeDocument/2006/relationships/image" Target="../media/image64.png"/><Relationship Id="rId4" Type="http://schemas.openxmlformats.org/officeDocument/2006/relationships/image" Target="../media/image5.png"/><Relationship Id="rId9" Type="http://schemas.openxmlformats.org/officeDocument/2006/relationships/image" Target="../media/image22.png"/><Relationship Id="rId1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12.png"/><Relationship Id="rId21" Type="http://schemas.openxmlformats.org/officeDocument/2006/relationships/image" Target="../media/image24.png"/><Relationship Id="rId7" Type="http://schemas.openxmlformats.org/officeDocument/2006/relationships/image" Target="../media/image13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3.png"/><Relationship Id="rId2" Type="http://schemas.openxmlformats.org/officeDocument/2006/relationships/image" Target="../media/image11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5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9.png"/><Relationship Id="rId19" Type="http://schemas.openxmlformats.org/officeDocument/2006/relationships/image" Target="../media/image22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28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5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24.png"/><Relationship Id="rId2" Type="http://schemas.openxmlformats.org/officeDocument/2006/relationships/image" Target="../media/image11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5" Type="http://schemas.openxmlformats.org/officeDocument/2006/relationships/image" Target="../media/image23.png"/><Relationship Id="rId10" Type="http://schemas.openxmlformats.org/officeDocument/2006/relationships/image" Target="../media/image30.png"/><Relationship Id="rId4" Type="http://schemas.openxmlformats.org/officeDocument/2006/relationships/image" Target="../media/image5.png"/><Relationship Id="rId9" Type="http://schemas.openxmlformats.org/officeDocument/2006/relationships/image" Target="../media/image29.png"/><Relationship Id="rId1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32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33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8.png"/><Relationship Id="rId18" Type="http://schemas.openxmlformats.org/officeDocument/2006/relationships/image" Target="../media/image24.png"/><Relationship Id="rId3" Type="http://schemas.openxmlformats.org/officeDocument/2006/relationships/image" Target="../media/image4.png"/><Relationship Id="rId21" Type="http://schemas.openxmlformats.org/officeDocument/2006/relationships/image" Target="../media/image35.png"/><Relationship Id="rId7" Type="http://schemas.openxmlformats.org/officeDocument/2006/relationships/image" Target="../media/image8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11.png"/><Relationship Id="rId16" Type="http://schemas.openxmlformats.org/officeDocument/2006/relationships/image" Target="../media/image29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6.png"/><Relationship Id="rId24" Type="http://schemas.openxmlformats.org/officeDocument/2006/relationships/image" Target="../media/image3.png"/><Relationship Id="rId5" Type="http://schemas.openxmlformats.org/officeDocument/2006/relationships/image" Target="../media/image6.png"/><Relationship Id="rId15" Type="http://schemas.openxmlformats.org/officeDocument/2006/relationships/image" Target="../media/image23.png"/><Relationship Id="rId23" Type="http://schemas.openxmlformats.org/officeDocument/2006/relationships/image" Target="../media/image37.png"/><Relationship Id="rId10" Type="http://schemas.openxmlformats.org/officeDocument/2006/relationships/image" Target="../media/image15.png"/><Relationship Id="rId19" Type="http://schemas.openxmlformats.org/officeDocument/2006/relationships/image" Target="../media/image25.png"/><Relationship Id="rId4" Type="http://schemas.openxmlformats.org/officeDocument/2006/relationships/image" Target="../media/image5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285984" y="4000504"/>
            <a:ext cx="6715172" cy="121443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Соотношения между сторонами и углами треугольника</a:t>
            </a:r>
            <a:endParaRPr kumimoji="0" lang="en-US" sz="30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71612"/>
            <a:ext cx="24669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98" y="125251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900" y="3286124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214686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91253" y="2047861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72414" y="2219312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3286124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4414" y="785794"/>
            <a:ext cx="781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3273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28662" y="1393277"/>
            <a:ext cx="857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9276" y="1323389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1296" y="1323389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28662" y="1571612"/>
            <a:ext cx="6667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00100" y="2214554"/>
            <a:ext cx="154305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00760" y="857232"/>
            <a:ext cx="1104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143504" y="4000504"/>
            <a:ext cx="21050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214942" y="4714884"/>
            <a:ext cx="17907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143504" y="5572140"/>
            <a:ext cx="17240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429256" y="1428736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71612"/>
            <a:ext cx="24669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98" y="125251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900" y="3286124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214686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91253" y="2047861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72414" y="2219312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3286124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4414" y="785794"/>
            <a:ext cx="781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3273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28662" y="1393277"/>
            <a:ext cx="857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9276" y="1323389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1296" y="1323389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72198" y="714356"/>
            <a:ext cx="1104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00100" y="1643050"/>
            <a:ext cx="8763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28662" y="2714620"/>
            <a:ext cx="15430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214942" y="4286256"/>
            <a:ext cx="170497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286380" y="4786322"/>
            <a:ext cx="1038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357818" y="5357826"/>
            <a:ext cx="1000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357818" y="1571612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71612"/>
            <a:ext cx="24669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98" y="125251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900" y="3286124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214686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91253" y="2047861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72414" y="2219312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3286124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4414" y="785794"/>
            <a:ext cx="781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3273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28662" y="1393277"/>
            <a:ext cx="857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9276" y="1323389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1296" y="1323389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72198" y="714356"/>
            <a:ext cx="1104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14942" y="4786322"/>
            <a:ext cx="17907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143504" y="5500702"/>
            <a:ext cx="17240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00100" y="1643050"/>
            <a:ext cx="66675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28662" y="2857496"/>
            <a:ext cx="17049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286380" y="4071942"/>
            <a:ext cx="1638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429256" y="1571612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71612"/>
            <a:ext cx="24669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98" y="125251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900" y="3286124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214686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91253" y="2047861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72414" y="2219312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3286124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4414" y="785794"/>
            <a:ext cx="781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3273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28662" y="1393277"/>
            <a:ext cx="857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9276" y="1323389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1296" y="1323389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00100" y="2214554"/>
            <a:ext cx="154305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072198" y="714356"/>
            <a:ext cx="1104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14876" y="4071942"/>
            <a:ext cx="21050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786314" y="4786322"/>
            <a:ext cx="17907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714876" y="5643578"/>
            <a:ext cx="17240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429256" y="1428736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85786" y="1571612"/>
            <a:ext cx="21621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871579" y="4095092"/>
            <a:ext cx="466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632127" y="4821047"/>
            <a:ext cx="18478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500826" y="5632003"/>
            <a:ext cx="4667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572000" y="6215082"/>
            <a:ext cx="32956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71612"/>
            <a:ext cx="24669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98" y="125251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900" y="3286124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214686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91253" y="2047861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72414" y="2219312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3286124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4414" y="785794"/>
            <a:ext cx="781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3273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28662" y="1393277"/>
            <a:ext cx="857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9276" y="1323389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1296" y="1323389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72198" y="714356"/>
            <a:ext cx="1104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28662" y="2714620"/>
            <a:ext cx="15430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72066" y="4500570"/>
            <a:ext cx="170497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143504" y="5000636"/>
            <a:ext cx="1038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214942" y="5572140"/>
            <a:ext cx="1000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357818" y="1571612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42910" y="1571612"/>
            <a:ext cx="23812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849758" y="4479761"/>
            <a:ext cx="523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286512" y="5000636"/>
            <a:ext cx="7239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357950" y="5643578"/>
            <a:ext cx="4667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643438" y="6215082"/>
            <a:ext cx="32861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71612"/>
            <a:ext cx="24669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98" y="125251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900" y="3286124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214686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91253" y="2047861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72414" y="2219312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3286124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4414" y="785794"/>
            <a:ext cx="781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3273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28662" y="1393277"/>
            <a:ext cx="857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9276" y="1323389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1296" y="1323389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72198" y="714356"/>
            <a:ext cx="11049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429124" y="4834610"/>
            <a:ext cx="17907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357686" y="5548990"/>
            <a:ext cx="17240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28662" y="2857496"/>
            <a:ext cx="17049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500562" y="4120230"/>
            <a:ext cx="1638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429256" y="1571612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14348" y="1643050"/>
            <a:ext cx="18859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143636" y="4214818"/>
            <a:ext cx="22098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240212" y="4894473"/>
            <a:ext cx="22574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155211" y="5523852"/>
            <a:ext cx="8286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643306" y="6286520"/>
            <a:ext cx="45624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Теорема о площади треугольников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857364"/>
            <a:ext cx="8229600" cy="4525963"/>
          </a:xfrm>
        </p:spPr>
        <p:txBody>
          <a:bodyPr/>
          <a:lstStyle/>
          <a:p>
            <a:r>
              <a:rPr lang="ru-RU" dirty="0" smtClean="0"/>
              <a:t>Площадь треугольника равна половине произведения двух его сторон на синус угла между ними.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357694"/>
            <a:ext cx="2486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8253" y="4157680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2753" y="4105282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05233" y="6124595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6117886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28808" y="4900625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09969" y="5072076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71736" y="6143646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43570" y="5143512"/>
            <a:ext cx="13716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6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20"/>
                            </p:stCondLst>
                            <p:childTnLst>
                              <p:par>
                                <p:cTn id="31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320"/>
                            </p:stCondLst>
                            <p:childTnLst>
                              <p:par>
                                <p:cTn id="5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4494" y="2571744"/>
            <a:ext cx="24669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571744"/>
            <a:ext cx="24574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38998" y="225265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48602" y="4271963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43535" y="4271963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53272" y="3386133"/>
            <a:ext cx="1047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15053" y="3047993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96214" y="3219444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57981" y="4291014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13599" y="1576368"/>
            <a:ext cx="190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162556" y="4104592"/>
            <a:ext cx="29908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339439" y="1434854"/>
            <a:ext cx="1619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141171" y="4035877"/>
            <a:ext cx="1524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20119" y="4186237"/>
            <a:ext cx="952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086345" y="1576368"/>
            <a:ext cx="1047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042972" y="1924038"/>
            <a:ext cx="24860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000100" y="2214554"/>
            <a:ext cx="28670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571604" y="785794"/>
            <a:ext cx="781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072066" y="785794"/>
            <a:ext cx="2286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5848" y="163485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1042972" y="1700772"/>
            <a:ext cx="857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81874" y="1629142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33894" y="1629142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714348" y="3000372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1071538" y="3571876"/>
            <a:ext cx="14382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24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571472" y="6143644"/>
            <a:ext cx="75152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5423292" y="2351808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9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4823" y="4057642"/>
            <a:ext cx="2486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857628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31724" y="3805230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84204" y="5824543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5857892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07779" y="4600573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88940" y="4772024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50707" y="5843594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57818" y="4500570"/>
            <a:ext cx="2057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/>
          <a:lstStyle/>
          <a:p>
            <a:r>
              <a:rPr lang="ru-RU" dirty="0" smtClean="0"/>
              <a:t>Стороны треугольника пропорцианальны синусам противолежащих</a:t>
            </a:r>
            <a:r>
              <a:rPr lang="en-US" dirty="0" smtClean="0"/>
              <a:t> </a:t>
            </a:r>
            <a:r>
              <a:rPr lang="ru-RU" dirty="0" smtClean="0"/>
              <a:t>углов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Теорема синусов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40"/>
                            </p:stCondLst>
                            <p:childTnLst>
                              <p:par>
                                <p:cTn id="32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40"/>
                            </p:stCondLst>
                            <p:childTnLst>
                              <p:par>
                                <p:cTn id="5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571612"/>
            <a:ext cx="24669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98" y="125251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900" y="3286124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214686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91253" y="2047861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72414" y="2219312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3286124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62" y="1643050"/>
            <a:ext cx="20669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20" y="3929066"/>
            <a:ext cx="785812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14414" y="785794"/>
            <a:ext cx="781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327363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28662" y="1393277"/>
            <a:ext cx="857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7564" y="1332533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19584" y="1332533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4348" y="2214554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4348" y="2714620"/>
            <a:ext cx="21240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429256" y="785794"/>
            <a:ext cx="2286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286399" y="1344472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7699" y="4129080"/>
            <a:ext cx="2486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929066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4600" y="387666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27080" y="5895981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5929330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50655" y="4672011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31816" y="4843462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93583" y="5915032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00628" y="4786322"/>
            <a:ext cx="25717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/>
          <a:lstStyle/>
          <a:p>
            <a:r>
              <a:rPr lang="ru-RU" dirty="0" smtClean="0"/>
              <a:t>Отношение стороны треугольника к синусу противолежащего угла равно диаметру описанной окружности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480"/>
                            </p:stCondLst>
                            <p:childTnLst>
                              <p:par>
                                <p:cTn id="2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480"/>
                            </p:stCondLst>
                            <p:childTnLst>
                              <p:par>
                                <p:cTn id="4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7699" y="4129080"/>
            <a:ext cx="2486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929066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4600" y="3876668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27080" y="5895981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5929330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50655" y="4672011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31816" y="4843462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93583" y="5915032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57752" y="4929198"/>
            <a:ext cx="185737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Теорема косинусов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4525963"/>
          </a:xfrm>
        </p:spPr>
        <p:txBody>
          <a:bodyPr/>
          <a:lstStyle/>
          <a:p>
            <a:r>
              <a:rPr lang="ru-RU" dirty="0" smtClean="0"/>
              <a:t>Квадрат стороны треугольника равен сумме квадратов двух других сторон минус удвоенное произведение этих строн на косинус угла </a:t>
            </a:r>
            <a:r>
              <a:rPr lang="ru-RU" dirty="0" smtClean="0"/>
              <a:t>между </a:t>
            </a:r>
            <a:r>
              <a:rPr lang="ru-RU" dirty="0" smtClean="0"/>
              <a:t>ними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40"/>
                            </p:stCondLst>
                            <p:childTnLst>
                              <p:par>
                                <p:cTn id="2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44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4494" y="2571744"/>
            <a:ext cx="24669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267207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25179" y="4295400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57348" y="2307764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5053" y="3047993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4286256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43834" y="3143248"/>
            <a:ext cx="104775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13599" y="1576368"/>
            <a:ext cx="190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162556" y="4104592"/>
            <a:ext cx="2990850" cy="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39439" y="1434854"/>
            <a:ext cx="1619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141171" y="4035877"/>
            <a:ext cx="152400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420119" y="4186237"/>
            <a:ext cx="95250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086345" y="1576368"/>
            <a:ext cx="1047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500694" y="785794"/>
            <a:ext cx="2286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928662" y="1785926"/>
            <a:ext cx="20669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214414" y="785794"/>
            <a:ext cx="781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481125"/>
            <a:ext cx="1619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928662" y="1547039"/>
            <a:ext cx="857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7564" y="1475409"/>
            <a:ext cx="123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19584" y="1475409"/>
            <a:ext cx="1428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85786" y="2714620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85786" y="3429000"/>
            <a:ext cx="18383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7143768" y="2285992"/>
            <a:ext cx="16573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7858148" y="4286256"/>
            <a:ext cx="4953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4643438" y="5214950"/>
            <a:ext cx="33337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5419669" y="2343514"/>
            <a:ext cx="2714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8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0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Решение треугольников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r>
              <a:rPr lang="ru-RU" dirty="0" smtClean="0"/>
              <a:t>Решением треугольников называется нахождение всех его шести элементов по каким-нибудь трём данным элементам, определяющим треугольник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1506</TotalTime>
  <Words>82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Слайд 1</vt:lpstr>
      <vt:lpstr>Теорема о площади треугольников</vt:lpstr>
      <vt:lpstr>Слайд 3</vt:lpstr>
      <vt:lpstr>Теорема синусов</vt:lpstr>
      <vt:lpstr>Слайд 5</vt:lpstr>
      <vt:lpstr>Слайд 6</vt:lpstr>
      <vt:lpstr>Теорема косинусов</vt:lpstr>
      <vt:lpstr>Слайд 8</vt:lpstr>
      <vt:lpstr>Решение треугольников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Free Software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Virtual PC</dc:creator>
  <cp:lastModifiedBy>1</cp:lastModifiedBy>
  <cp:revision>129</cp:revision>
  <dcterms:created xsi:type="dcterms:W3CDTF">2008-11-17T04:59:00Z</dcterms:created>
  <dcterms:modified xsi:type="dcterms:W3CDTF">2009-01-29T12:12:57Z</dcterms:modified>
</cp:coreProperties>
</file>